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E3B49C-7FB5-4870-A217-AE6FBCC53F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85576F-85ED-41A5-8405-7B99D5CA12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Frequency and duration of breast health problems in the first 6 months after delivery, according to maternal HIV status.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8ACC83-57E2-48B9-92AF-CD6D217DEB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33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45, Issue 11, 1 December 2007, Pages 1502–1510,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https://doi.org/10.1086/523320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Frequency and duration of breast health problems in the first 6 months after delivery, according to maternal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Frequency and duration of breast health problems in the first 6 months after delivery, according to maternal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2024-04-26T00:54:37Z</dcterms:modified>
</cp:coreProperties>
</file>