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B34879-6A54-4FEE-A1DE-DA3936B5A4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94B59-1491-46BC-87CC-F73A3FB597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NeuN-stained (30 μm thick) section of cortex and underlying white matter from an autopsy case illustrating the sampling sites for neuronal density measurements. The outlined boxes and corresponding labels to the left indicate the nine regions sampled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D8DE2A-BD39-4385-853F-9E6CA34481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194–210, </a:t>
            </a:r>
            <a:r>
              <a:rPr lang="en-US" altLang="en-US" sz="1000">
                <a:solidFill>
                  <a:srgbClr val="333333"/>
                </a:solidFill>
                <a:hlinkClick r:id="rId3"/>
              </a:rPr>
              <a:t>https://doi.org/10.1093/cercor/bhh122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NeuN-stained (30 μm thick) section of cortex and underlying white matter from an autopsy case illustrating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NeuN-stained (30 μm thick) section of cortex and underlying white matter from an autopsy case illustrating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2024-04-26T12:57:52Z</dcterms:modified>
</cp:coreProperties>
</file>