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A2149-D198-434B-B91D-FA4DF78F45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97CD0-CE85-40A6-8BC7-372CB9030E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Body shape in tailed squid. A–C.Alloteuthis africana.A. Maturing male. B. Mature female. C. Mature male. D–F.A. subulata.D. Mature large male. E. Mature small male. F. Mature female. G, H.Lycoteuthis springeri.G. Mature male. H. Mature female. Scale bar = 1 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D6D8C9-C909-4F70-988C-E56A2C4015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u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81, Issue 3, August 2015, Pages 345–355, </a:t>
            </a:r>
            <a:r>
              <a:rPr lang="en-US" altLang="en-US" sz="1000">
                <a:solidFill>
                  <a:srgbClr val="333333"/>
                </a:solidFill>
                <a:hlinkClick r:id="rId3"/>
              </a:rPr>
              <a:t>https://doi.org/10.1093/mollus/eyu094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Body shape in tailed squid. A–C.Alloteuthis africana.A. Maturing male. B. Mature female. C. Mature 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Body shape in tailed squid. A–C.Alloteuthis africana.A. Maturing male. B. Mature female. C. Mature male.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2024-04-26T03:00:11Z</dcterms:modified>
</cp:coreProperties>
</file>