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20E625-1E91-49BB-A400-60DB539BD3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7B4EFE-ADCC-497E-9671-62D940F850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graphs showing mean (± SEM) NeuN neuronal size for autopsy, non-CD and CD patients (upper graph), and neuronal size in surgical patients with and without a history of infantile spasms (lower graph). The P-values from the ANCOVA (Table 3) are indicated for the upper graph, and significant post-hoc differences (P &lt; 0.05) compared with autopsy cases indicated by asterisks (*). Upper graph: ANCOVA found differences in neuronal size by pathology group in all gray and white matter areas studied (P &lt; 0.0323). Post-hoc analysis found the following. In layer 1, CD and non-CD had greater neuronal size than autopsy cases (P &lt; 0.0025). Upper gray matter (levels 2–3) neuronal size for non-CD and CD cases was greater than autopsy cases (P &lt; 0.0036). Lower gray matter (levels 5–6) neuronal size for non-CD and CD cases was greater than autopsy cases (P &lt; 0.011). Superficial white matter neuronal size for non-CD and CD cases was greater than autopsy cases (P &lt; 0.0176). Deep white matter neuronal size for CD cases was greater than autopsy cases (P = 0.0032). Lower graph: CD and non-CD cases with a history of infantile spasms had neuronal hypertrophy in layer 1 NeuN cells compared with patients without a history of spasms (P = 0.0015). This finding was still statistically significant in an ANCOVA controlling for patient pathology group and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E6A31-1303-47BE-BC34-84A146D67C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194–210,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Bar graphs showing mean (± SEM) NeuN neuronal size for autopsy, non-CD and CD patients (upper graph),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Bar graphs showing mean (± SEM) NeuN neuronal size for autopsy, non-CD and CD patients (upper graph),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2024-04-27T01:16:03Z</dcterms:modified>
</cp:coreProperties>
</file>