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5AF11-F38E-4C65-85D6-E8256114A1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2AF44-D36B-4E67-8929-49755059B6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Optimal epitopes showing sequence diversity between viruses from the source and index patients on case report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64F19-FE6C-489F-A9D6-732713386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7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2, 15 January 2009, Pages 229–238,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https://doi.org/10.1086/595704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Optimal epitopes showing sequence diversity between viruses from the source and index patients on case report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Optimal epitopes showing sequence diversity between viruses from the source and index patients on case report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2024-04-26T12:21:11Z</dcterms:modified>
</cp:coreProperties>
</file>