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A898EE-7367-4541-8112-497BBFC4C47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4F3319-C791-42C2-8946-B4E75B37006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CRISPR/Cas9 system in mosses. (A) Schematic representation of the single-chain guide RNA and Cas9 expression vectors. ScU6, U6 small nuclear RNA promoter from S. cataractae; ScEF1α, elongation factor 1α promoter from S. cataractae. (B) Acquisition method of strains with targeted mutations using the CRISPR/Cas9 system in mosses.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Japanese Society of Plant Physiologists.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81244E-7EE7-4A43-8FAB-E3E3A5A0120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CRISPR/Cas9-mediated mutagenesis of ScFtsz2-1 in Scopelophila cataractae. (A) Schematic illustration of the ScFtsZ2-1 gene and the two targeted exon sequences. Green boxes indicate exons. Red letters indicate protospacer-adjacent motif sequences. (B) Protonemata of representative strains with large chloroplasts, derived from the expression of ScFtsZ2-1 targeted single-chain guide RNA and Cas9. Scale bars = 20 μm. (C) Restriction fragment length polymorphism (RFLP)-based genotyping-targeted mutagenesis in ScFtsZ2-1. M, λ-EcoT14 I digest molecular marker; (–), non-enzyme treated; (+), EcoRV treated. (D) Sequencing-based genotyping of targeted mutagenesis in ScFtsZ2-1. Upper, target site 1; lower, target site 2. Dashes indicate deletions. (E) Percentages of first- and second-target strains with large chloroplasts. More than 600 colonies were assessed. Values represent the means ± SD of seven independent transformations.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Japanese Society of Plant Physiologists.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81244E-7EE7-4A43-8FAB-E3E3A5A0120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CRISPR/Cas9-mediated targeted mutagenesis of PpFtsz2-1 and PpTON in Physcomitrella patens. (A) Protonemata and leaves of representative strains with large chloroplasts, derived from the expression of PpFtsZ2-1 targeted single-chain guide RNA and Cas9. Scale bars = 20 μm. (B) Schematic illustration of the PpFtsZ2-1 gene and sequencing-based genotyping of targeted mutagenesis. Dashes indicate the deletions. (C) Representative strains with small gametophores, derived from the expression of PpTON targeted single-chain guide RNA and Cas9. Scale bars = 0.5 mm. (D) Schematic illustration of the PpTON gene and sequencing-based genotyping of targeted mutagenesis. Dashes indicate deletions. (E) Percentages of phenotypically changed strains obtained using the PpFtsz2-1 or PpTON target sequence. More than 1,700 colonies in PpFtsz2-1and 400 colonies in PpTON were assessed. Values represent the means ± SD of seven independent PpFtsz2-1 transformations and three independent PpTON transformations.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Japanese Society of Plant Physiologists.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81244E-7EE7-4A43-8FAB-E3E3A5A0120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CRISPR/Cas9-mediated double-targeted mutagenesis of two independent genes in Physcomitrella patens. (A) Protonemata and leaves of representative strains with small gametophores and large chloroplasts, respectively, derived from both PpFtsZ2-1- and PpTON-targeted single-chain guide RNAs and Cas9. Upper scale bar = 0.5 mm. Lower scale bar = 20 μm. (B) Sequencing-based genotyping of targeted mutagenesis of PpFtsZ2-1 and PpTON. Upper, target site of PpFtsz2-1; lower, target site of PpTON. Dashes indicate the deletions. (C) Percentages of double and single phenotypically changed strains obtained using the PpFtsz2-1 and PpTON target sequences. More than 1,000 colonies were assessed. Values represent means ± SD of six independent transformations.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Japanese Society of Plant Physiologists.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81244E-7EE7-4A43-8FAB-E3E3A5A0120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CRISPR/Cas9-mediated introduction of large deletions, using two target sequences. (A) Schematic illustration of the PpFtsZ2-1 gene and two target sequences outside of the 5’- and 3’-coding sequences of PpFtsZ2-1. F and R arrows indicate the primers used for genotyping. (B) Protonemata and leaves of representative strains with large chloroplasts, derived from the expression of two PpFtsZ2-1-targeted single-chain guide RNAs and Cas9. Scale bar = 20 μm. (C) PCR-based genotyping of large deletions in PpFtsZ2-1. M, λ-EcoT14 I digest molecular marker. (D) Sequencing-based genotyping of large deletions in PpFtsZ2-1. (E) Percentages of strains with large chloroplasts obtained using the second, third or both target sequences. More than 1,000 colonies were assessed. Values represent means ± SD of five independent transformations (Target Seq. 2 + 3) and four independent Target Seq. 2 or 3 transformations.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Japanese Society of Plant Physiologists.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81244E-7EE7-4A43-8FAB-E3E3A5A0120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pcp/pcw1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pcp/pcw1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pcp/pcw1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pcp/pcw1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pcp/pcw1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Plant Cell Physiol</a:t>
            </a:r>
            <a:r>
              <a:rPr lang="en-US" altLang="en-US" sz="1000">
                <a:solidFill>
                  <a:srgbClr val="333333"/>
                </a:solidFill>
              </a:rPr>
              <a:t>, Volume 57, Issue 12, December 2016, Pages 2600–2610,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https://doi.org/10.1093/pcp/pcw173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CRISPR/Cas9 system in mosses. (A) Schematic representation of the single-chain guide RNA and Cas9 expression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6394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Plant Cell Physiol</a:t>
            </a:r>
            <a:r>
              <a:rPr lang="en-US" altLang="en-US" sz="1000">
                <a:solidFill>
                  <a:srgbClr val="333333"/>
                </a:solidFill>
              </a:rPr>
              <a:t>, Volume 57, Issue 12, December 2016, Pages 2600–2610,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https://doi.org/10.1093/pcp/pcw173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CRISPR/Cas9-mediated mutagenesis of ScFtsz2-1 in Scopelophila cataractae. (A) Schematic illustration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4276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Plant Cell Physiol</a:t>
            </a:r>
            <a:r>
              <a:rPr lang="en-US" altLang="en-US" sz="1000">
                <a:solidFill>
                  <a:srgbClr val="333333"/>
                </a:solidFill>
              </a:rPr>
              <a:t>, Volume 57, Issue 12, December 2016, Pages 2600–2610,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https://doi.org/10.1093/pcp/pcw173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CRISPR/Cas9-mediated targeted mutagenesis of PpFtsz2-1 and PpTON in Physcomitrella patens. (A) Protonemata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25700" y="1371600"/>
            <a:ext cx="42800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Plant Cell Physiol</a:t>
            </a:r>
            <a:r>
              <a:rPr lang="en-US" altLang="en-US" sz="1000">
                <a:solidFill>
                  <a:srgbClr val="333333"/>
                </a:solidFill>
              </a:rPr>
              <a:t>, Volume 57, Issue 12, December 2016, Pages 2600–2610,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https://doi.org/10.1093/pcp/pcw173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CRISPR/Cas9-mediated double-targeted mutagenesis of two independent genes in Physcomitrella patens.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92300" y="1371600"/>
            <a:ext cx="535365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Plant Cell Physiol</a:t>
            </a:r>
            <a:r>
              <a:rPr lang="en-US" altLang="en-US" sz="1000">
                <a:solidFill>
                  <a:srgbClr val="333333"/>
                </a:solidFill>
              </a:rPr>
              <a:t>, Volume 57, Issue 12, December 2016, Pages 2600–2610,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https://doi.org/10.1093/pcp/pcw173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CRISPR/Cas9-mediated introduction of large deletions, using two target sequences. (A) Schematic illustration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058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Fig. 1 CRISPR/Cas9 system in mosses. (A) Schematic representation of the single-chain guide RNA and Cas9 expression ...</vt:lpstr>
      <vt:lpstr>Fig. 2 CRISPR/Cas9-mediated mutagenesis of ScFtsz2-1 in Scopelophila cataractae. (A) Schematic illustration of the ...</vt:lpstr>
      <vt:lpstr>Fig. 3 CRISPR/Cas9-mediated targeted mutagenesis of PpFtsz2-1 and PpTON in Physcomitrella patens. (A) Protonemata ...</vt:lpstr>
      <vt:lpstr>Fig. 4 CRISPR/Cas9-mediated double-targeted mutagenesis of two independent genes in Physcomitrella patens. (A) ...</vt:lpstr>
      <vt:lpstr>Fig. 5 CRISPR/Cas9-mediated introduction of large deletions, using two target sequences. (A) Schematic illustration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2024-04-27T01:34:34Z</dcterms:modified>
</cp:coreProperties>
</file>