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5A52FD-D49C-4864-A0F6-B064A577C5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C58CF8-752E-4C36-BFFA-585CD05651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Axial MR images taken approximately parallel to the calcarine fissure in the four patients. According to radiological convention, the right hemispheres are shown to the left. The hypodense regions corresponding to the structural lesions appear dark.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CD86B3-36D2-4607-BBB6-4E3D9B9737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5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565–574, </a:t>
            </a:r>
            <a:r>
              <a:rPr lang="en-US" altLang="en-US" sz="1000">
                <a:solidFill>
                  <a:srgbClr val="333333"/>
                </a:solidFill>
                <a:hlinkClick r:id="rId3"/>
              </a:rPr>
              <a:t>https://doi.org/10.1093/cercor/12.6.565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Axial MR images taken approximately parallel to the calcarine fissure in the four patients. According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Axial MR images taken approximately parallel to the calcarine fissure in the four patients. According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2024-04-26T05:26:49Z</dcterms:modified>
</cp:coreProperties>
</file>