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F5379B-D883-411E-ADCD-400527B0BC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6B5D1-92E6-456C-8670-7FDA73C64D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LL-37 does not impair the viability of DCs iDCs were stimulated with 2, 5 and 20 μg ml−1 LL-37 for 48 h. Cells were stained with annexin V and propidium iodide and quantification of apoptotic and necrotic cells was done by FACS. Paclitaxel (5 μM) was used as positive control for inducing apoptosis. Asterisks indicate P &lt; 0.05 as compared with the control group, n = 6 per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Japanese Society for Immunology.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6860A7-5B6A-4E57-AA24-595453776F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l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18, Issue 12, December 2006, Pages 1729–1736,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https://doi.org/10.1093/intimm/dxl107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LL-37 does not impair the viability of DCs iDCs were stimulated with 2, 5 and 20 μg ml</a:t>
            </a:r>
            <a:r>
              <a:rPr lang="en-US" altLang="en-US" b="0" baseline="30000"/>
              <a:t>−1</a:t>
            </a:r>
            <a:r>
              <a:rPr lang="en-US" altLang="en-US" b="0"/>
              <a:t> LL-37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LL-37 does not impair the viability of DCs iDCs were stimulated with 2, 5 and 20 μg ml−1 LL-37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2024-04-26T13:20:56Z</dcterms:modified>
</cp:coreProperties>
</file>