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4C9795-7CE9-4F26-AB67-78B923111B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2C8669-414A-4668-8B39-18062C9288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3. Tuber production in response to light (shade or control illumination) and CO2 (350 or 700 µmol mol–1) treatments at tuber initiation (TI) and tuber bulking (TB). Plants were harvested 2 (TI) or 4 weeks (TB) after transfer to short days, with exposure to treatments for 2 weeks prior to harvest in each case. Bars represent 5 % confidence intervals; means labelled with different letters differ significantly (P &lt; 0·05).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F9B71F-2E79-4685-8592-A3B34F7967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g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91, Issue 3, February 2003, Pages 373–381,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https://doi.org/10.1093/aob/mcg031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3. Tuber production in response to light (shade or control illumination) and CO</a:t>
            </a:r>
            <a:r>
              <a:rPr lang="en-US" altLang="en-US" b="0" baseline="-25000"/>
              <a:t>2</a:t>
            </a:r>
            <a:r>
              <a:rPr lang="en-US" altLang="en-US" b="0"/>
              <a:t> (350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Tuber production in response to light (shade or control illumination) and CO2 (350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2024-04-26T16:47:33Z</dcterms:modified>
</cp:coreProperties>
</file>