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8019C-00CF-4BE3-9CD6-0DCFFDE48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093A7-8B76-48B9-BDAB-BB8059CB6C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INR higher than the upper limit of the target level. INR, international normalized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0B2AB-96A9-4612-B68F-82C5A87D1B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Monitoring on NOACs.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0B2AB-96A9-4612-B68F-82C5A87D1BD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Patients with bleeding on different anti-thrombotic therapies.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0B2AB-96A9-4612-B68F-82C5A87D1BD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anticoagulation discontinuation. INR, international normalized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0B2AB-96A9-4612-B68F-82C5A87D1BD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v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v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v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opace/euv3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151–155,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Frequency of INR higher than the upper limit of the target level. INR, international normalized ratio.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47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151–155,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Monitoring on NOACs.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139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151–155,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Patients with bleeding on different anti-thrombotic therapies.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57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2016, Pages 151–155,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Reasons for anticoagulation discontinuation. INR, international normalized ratio.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3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Frequency of INR higher than the upper limit of the target level. INR, international normalized ratio.
</vt:lpstr>
      <vt:lpstr>Figure 2 Monitoring on NOACs.
</vt:lpstr>
      <vt:lpstr>Figure 3 Patients with bleeding on different anti-thrombotic therapies.
</vt:lpstr>
      <vt:lpstr>Figure 4 Reasons for anticoagulation discontinuation. INR, international normalized ratio.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2024-04-26T04:50:32Z</dcterms:modified>
</cp:coreProperties>
</file>