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969B73-C396-441B-9F9B-9BD6E96BC47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864118-6AC8-4768-8649-620D74757E6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hatched areas indicate the spatial frequency range of the residuals, described by the index of the Zernike mode. Case A has been chosen because it mimics a case typical of a low-order AO system. The numbers for case B (residuals is the range Z17–36) are chosen to provide the same wavefront flatness (same phase variance) as in case A. The two PSFs will have the same phase variance, the same SR and the same FWHM.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The Authors. Journal compilation © 2007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BF4A52-AA91-4922-98C7-7AB49E77A4F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7.11422.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376, Issue 1, March 2007, Pages 287–312, </a:t>
            </a:r>
            <a:r>
              <a:rPr lang="en-US" altLang="en-US" sz="1000">
                <a:solidFill>
                  <a:srgbClr val="333333"/>
                </a:solidFill>
                <a:hlinkClick r:id="rId3"/>
              </a:rPr>
              <a:t>https://doi.org/10.1111/j.1365-2966.2007.11422.x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hatched areas indicate the spatial frequency range of the residuals, described by the index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hatched areas indicate the spatial frequency range of the residuals, described by the index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2024-09-20T03:14:00Z</dcterms:modified>
</cp:coreProperties>
</file>