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4EDD0D-7CC5-4AC3-BB43-9DB1A58B7F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73E509-C29C-4554-9661-804E507173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utero RNAi of Kiaa0319 caused increased variability in neural responses to speech stimuli. (A) Onset latency to speech sounds was more variable across trials in multiunit responses from anesthetized KIA− rats (light bar) compared with sites from anesthetized controls (dark bar; *P &lt; 0.01). (B) The number of action potentials fired during speech sounds was more variable trial to trial in KIA− sites (light bar) during vowels (400-ms window; *P &lt; 0.01). (C) The average number of evoked action potentials to speech sounds was not significantly different between control and KIA− sites for either a 40-ms or a 400-ms analysis window (P = 0.10). This result suggests that the increased trial-by-trial variability is not due to an increased firing rate.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8CFDD8-2E69-414F-AD8D-E1861FD72C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2014, Pages 1753–1766,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In utero RNAi of Kiaa0319 caused increased variability in neural responses to speech stimuli. (A) Onset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In utero RNAi of Kiaa0319 caused increased variability in neural responses to speech stimuli. (A) Onset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2024-04-26T19:38:55Z</dcterms:modified>
</cp:coreProperties>
</file>