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D0103-04A1-4BBE-A1B8-E5BA588A4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77D3F-F559-4C68-B3DE-DA066D1C35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Zircon grain from the porphyritic granite sample W382. Four SHRIMP analyses show a wide spread of 207Pb/206Pb ages within the same core, which supports resetting of the U–Pb system in the cores. Beam impact points appear as dark round spots.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B7BC0E-6B60-48A3-B086-819D60C1D3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6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625–649,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https://doi.org/10.1093/petroj/38.5.625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Zircon grain from the porphyritic granite sample W382. Four SHRIMP analyses show a wide spread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Zircon grain from the porphyritic granite sample W382. Four SHRIMP analyses show a wide spread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2024-04-26T12:17:00Z</dcterms:modified>
</cp:coreProperties>
</file>