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545381-6264-4EB6-8533-14AE0E07FC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4C709-CF96-431C-8D81-EF16F4136A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Graphical output from the combination of GeneMark and GeneMark.hmm for a fragment of the Escherichia coli K12 genome. The solid black and dashed traces indicate the coding potential calculated by the GeneMark program using the Typical and Atypical Markov chain models of coding DNA, respectively. Only the three reading frames in the direct strand are shown as there are no genes (either predicted or annotated) on the reverse strand in this section of the genome. The thick black horizontal bars indicate the locations of the predictions made by GeneMark.hmm. The thick grey horizontal bars indicate ‘regions of interest’ provided by the GeneMark program. The thin black horizontal lines indicate (longest) ORFs observed in each reading frame; ticks extending above and below this line indicate potential start and stop codons,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B053A1-2E0B-4A3F-8AA9-608F49D6C9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4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W451–W454, </a:t>
            </a:r>
            <a:r>
              <a:rPr lang="en-US" altLang="en-US" sz="1000">
                <a:solidFill>
                  <a:srgbClr val="333333"/>
                </a:solidFill>
                <a:hlinkClick r:id="rId3"/>
              </a:rPr>
              <a:t>https://doi.org/10.1093/nar/gki487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Graphical output from the combination of GeneMark and GeneMark.hmm for a fragment of the Escherichia coli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Graphical output from the combination of GeneMark and GeneMark.hmm for a fragment of the Escherichia coli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2024-04-27T02:33:43Z</dcterms:modified>
</cp:coreProperties>
</file>