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A575D-07C6-444F-83EF-D2B5D72D4B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1BA43-4B74-44AA-BFE6-E68AF42AFE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accreted low-mass satellites at the present day. The inner 40 kpc region of the MW disc is shown in grey-scale with current accreted satellite positions overplotted. The colour maps to the surface brightness, and the relative size corresponds to the tidal radius of the satellite. Note that the circle size is not to scale and that none of these satellites would be observable above the background. Also note that satellites that have merged with SMBH or completely disrupted are not plotted.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012028-D962-4721-AABB-3E9E35FA87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s6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430, Issue 4, 21 April 2013, Pages 2574–2584, </a:t>
            </a:r>
            <a:r>
              <a:rPr lang="en-US" altLang="en-US" sz="1000">
                <a:solidFill>
                  <a:srgbClr val="333333"/>
                </a:solidFill>
                <a:hlinkClick r:id="rId3"/>
              </a:rPr>
              <a:t>https://doi.org/10.1093/mnras/sts638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accreted low-mass satellites at the present day. The inner 40 kpc region of the MW disc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accreted low-mass satellites at the present day. The inner 40 kpc region of the MW disc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2024-04-26T08:49:28Z</dcterms:modified>
</cp:coreProperties>
</file>