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9B67E0-F4BA-46CB-A402-8DABD25C91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AA7AFC-D4C8-4971-95EA-F44001DD4A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Figure 4  </a:t>
            </a:r>
            <a:r>
              <a:rPr lang="en-US" altLang="en-US">
                <a:latin typeface="Arial" pitchFamily="34" charset="0"/>
                <a:ea typeface="Arial" pitchFamily="34" charset="0"/>
              </a:rPr>
              <a:t> OSMAR5 binding sites in Osmar5 . ( A ) Mapping of OSMAR5 binding sites using the yeast one-hybrid assay. See legend of Figure 3 for assay details. Positions of the 30 bp DNA sequences tested for interactions with OSMAR5 (relative to the Osmar5 transposon ends) are shown in the diagram at the top. ( B ) The putative binding site sequences for OSMAR5. The diagram shows the position and organization of the sequences at the ends of a canonical Osmar5 transposon. The 17 bp repeats are highlighted in blue and sequence variations within the repeats are in red. Arrows below the repeats indicate their relative orientation. Alignment of Osmar5 and Osmar10A termini and a deduced Osmar5 consensus TIR sequence (Os5cons)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D64DE9-D4F8-451C-8551-B84002C514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5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7, 1 April 2005, Pages 2153–2165, </a:t>
            </a:r>
            <a:r>
              <a:rPr lang="en-US" altLang="en-US" sz="1000">
                <a:solidFill>
                  <a:srgbClr val="333333"/>
                </a:solidFill>
                <a:hlinkClick r:id="rId3"/>
              </a:rPr>
              <a:t>https://doi.org/10.1093/nar/gki509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OSMAR5 binding sites in Osmar5 . ( A ) Mapping of OSMAR5 binding sites using the yeast one-hybrid assay. See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OSMAR5 binding sites in Osmar5 . ( A ) Mapping of OSMAR5 binding sites using the yeast one-hybrid assay. See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2024-04-26T20:50:56Z</dcterms:modified>
</cp:coreProperties>
</file>