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BCC4E-5EF8-453C-9D67-71A8D3BC7C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FF54F-337E-4F38-B54A-6F5E6C6129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ticks collected at the Trustom site that fed to repletion on naive white-footed mice and from blood samples from white-footed mice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C1ACD-DD8D-40C9-9396-DEA7442B22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7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11, 1 December 2003, Pages 1757–1763,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Results from ticks collected at the Trustom site that fed to repletion on naive white-footed mice and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Results from ticks collected at the Trustom site that fed to repletion on naive white-footed mice and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2024-04-26T02:47:29Z</dcterms:modified>
</cp:coreProperties>
</file>