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430224-6BBF-4963-A946-EB0307A771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A76DE-71FA-4050-8B46-EF74CC551F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number of HLA alleles named each year and included in the IMGT/HLA Database. The recent surge in the number of submissions received by the database is clearly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8AFD3-3D5F-465E-BD4F-FDDC6258B79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IMGT/HLA homepage, which acts as a portal to the different tools provided on the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8AFD3-3D5F-465E-BD4F-FDDC6258B79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IMGT/HLA export combines a number of existing file formats and data source into a single format. The data are available from the IMGT/HLA database. The tool set is available from the Bioinformatics Group, of the National Marrow Donor Program. Together these allow the user to import the HLA data directly into their local database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8AFD3-3D5F-465E-BD4F-FDDC6258B79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9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9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94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D1222–D1227, </a:t>
            </a:r>
            <a:r>
              <a:rPr lang="en-US" altLang="en-US" sz="1000">
                <a:solidFill>
                  <a:srgbClr val="333333"/>
                </a:solidFill>
                <a:hlinkClick r:id="rId3"/>
              </a:rPr>
              <a:t>https://doi.org/10.1093/nar/gks949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number of HLA alleles named each year and included in the IMGT/HLA Database. The recent surge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04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D1222–D1227, </a:t>
            </a:r>
            <a:r>
              <a:rPr lang="en-US" altLang="en-US" sz="1000">
                <a:solidFill>
                  <a:srgbClr val="333333"/>
                </a:solidFill>
                <a:hlinkClick r:id="rId3"/>
              </a:rPr>
              <a:t>https://doi.org/10.1093/nar/gks949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IMGT/HLA homepage, which acts as a portal to the different tools provided on the website.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54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D1222–D1227, </a:t>
            </a:r>
            <a:r>
              <a:rPr lang="en-US" altLang="en-US" sz="1000">
                <a:solidFill>
                  <a:srgbClr val="333333"/>
                </a:solidFill>
                <a:hlinkClick r:id="rId3"/>
              </a:rPr>
              <a:t>https://doi.org/10.1093/nar/gks949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IMGT/HLA export combines a number of existing file formats and data source into a single format.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83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number of HLA alleles named each year and included in the IMGT/HLA Database. The recent surge in the ...</vt:lpstr>
      <vt:lpstr>Figure 2. The IMGT/HLA homepage, which acts as a portal to the different tools provided on the website.
</vt:lpstr>
      <vt:lpstr>Figure 3. The IMGT/HLA export combines a number of existing file formats and data source into a single format. The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2024-04-26T03:19:40Z</dcterms:modified>
</cp:coreProperties>
</file>