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BB312B-F6A7-4D82-8740-7436C3EBC7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BC9C5-7BF6-467E-ACFD-32EB6EF429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67AAA7-3826-4DAF-A850-0E99E7ED65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2024-05-07T23:50:44Z</dcterms:modified>
</cp:coreProperties>
</file>