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33CD3B8-10D2-4942-A2E7-DFBC09C935B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2391B66-1CDA-4BAA-942B-D6DA9B0A448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94B64B7-426F-48D0-9208-72BC29FCF8C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2024-09-19T07:23:56Z</dcterms:modified>
</cp:coreProperties>
</file>