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FB81E06-F97F-458D-B65D-6E74FCC740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1B6A2E8-13CB-4F47-9448-A17F9D2D4AF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5D9488-1BEA-4777-968F-8B84D98BC71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2024-09-20T06:07:59Z</dcterms:modified>
</cp:coreProperties>
</file>