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7B117-9386-41BE-938C-C1B7C81186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4656E-5B09-4766-9F47-8536A66209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A953DC-7084-4CC2-B87C-34F04A874C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2024-04-26T04:17:05Z</dcterms:modified>
</cp:coreProperties>
</file>