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28DCC-073E-45F0-9894-62B9E47AAA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23759-E359-4FDF-8EDC-828232584D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Alopecic patch in the vertex area of the scalp with erythematous ground and pronounced scaling of an 8-year-old boy (patient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ISHAM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D27A6-51BF-49D0-B258-37C84347EA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microscopic examination of hair from patient 1 in 5% SDS solution containing Congo red reveals masses of small spores around the hair shaft (Ectothrix).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ISHAM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D27A6-51BF-49D0-B258-37C84347EAE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Microscopic examination of a 14-day-old culture showing macroconidia which were long, slender and frequently constricted near the middle.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ISHAM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D27A6-51BF-49D0-B258-37C84347EAE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109/13693786.2010.5226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3109/13693786.2010.5226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3109/13693786.2010.5226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Med Mycol</a:t>
            </a:r>
            <a:r>
              <a:rPr lang="en-US" altLang="en-US" sz="1000">
                <a:solidFill>
                  <a:srgbClr val="333333"/>
                </a:solidFill>
              </a:rPr>
              <a:t>, Volume 49, Issue 3, April 2011, Pages 324–328,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https://doi.org/10.3109/13693786.2010.522602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Alopecic patch in the vertex area of the scalp with erythematous ground and pronounced scaling of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562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Med Mycol</a:t>
            </a:r>
            <a:r>
              <a:rPr lang="en-US" altLang="en-US" sz="1000">
                <a:solidFill>
                  <a:srgbClr val="333333"/>
                </a:solidFill>
              </a:rPr>
              <a:t>, Volume 49, Issue 3, April 2011, Pages 324–328,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https://doi.org/10.3109/13693786.2010.522602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Direct microscopic examination of hair from patient 1 in 5% SDS solution containing Congo red reveals masses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16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Med Mycol</a:t>
            </a:r>
            <a:r>
              <a:rPr lang="en-US" altLang="en-US" sz="1000">
                <a:solidFill>
                  <a:srgbClr val="333333"/>
                </a:solidFill>
              </a:rPr>
              <a:t>, Volume 49, Issue 3, April 2011, Pages 324–328,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https://doi.org/10.3109/13693786.2010.522602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Microscopic examination of a 14-day-old culture showing macroconidia which were long, slender and frequently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994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Alopecic patch in the vertex area of the scalp with erythematous ground and pronounced scaling of an ...</vt:lpstr>
      <vt:lpstr>Fig. 2 Direct microscopic examination of hair from patient 1 in 5% SDS solution containing Congo red reveals masses ...</vt:lpstr>
      <vt:lpstr>Fig. 3 Microscopic examination of a 14-day-old culture showing macroconidia which were long, slender and frequently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2024-04-26T08:29:20Z</dcterms:modified>
</cp:coreProperties>
</file>