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FE1E68-6CE1-4D1F-841C-521C42617A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9E2F55-BAAB-4562-8C3A-4E9D40BB24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17. </a:t>
            </a:r>
            <a:r>
              <a:rPr lang="en-US" altLang="en-US">
                <a:latin typeface="Arial" pitchFamily="34" charset="0"/>
                <a:ea typeface="Arial" pitchFamily="34" charset="0"/>
              </a:rPr>
              <a:t>Measured beam positions (Nb=4.15×1013, dp/p=0.08%) with different chromaticity, where the tune changes, following the red line in the right panel of Fig. 14. The red, blue, and black lines show the results for which, at the injection energy only, the chromaticity was fully, half, and quarter corrected,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AFC9AC-F5AC-41D8-AC40-EA3ED7CFE4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1, January 2017, 013G01, </a:t>
            </a:r>
            <a:r>
              <a:rPr lang="en-US" altLang="en-US" sz="1000">
                <a:solidFill>
                  <a:srgbClr val="333333"/>
                </a:solidFill>
                <a:hlinkClick r:id="rId3"/>
              </a:rPr>
              <a:t>https://doi.org/10.1093/ptep/ptw169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17. </a:t>
            </a:r>
            <a:r>
              <a:rPr lang="en-US" altLang="en-US" b="0"/>
              <a:t>Measured beam positions (Nb=4.15×1013, dp/p=0.08%) with different chromaticity, where the tune changes,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17. Measured beam positions (Nb=4.15×1013, dp/p=0.08%) with different chromaticity, where the tune changes,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2024-04-26T03:58:15Z</dcterms:modified>
</cp:coreProperties>
</file>