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C420DE-1665-4A52-8AAC-31BC51F525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63E17-FF54-4AD1-9D35-D99F0A8A1E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Scanning electron micrographs of hollow fibres retrieved from the large modules on day 4 (A), day 8 (B) and day 13 (C). Arrows indicate the hollow fibres. Cracks and fissures (arrowheads) seen on the surface of the cell layer are artefacts that appear during preparation of the samples. Scale bars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Nephrol Dial Transplant Vol. 19 No. 9 © ERA-EDTA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028569-3174-44BE-AB0D-B59417B65E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h3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9, September 2004, Pages 2198–2207, </a:t>
            </a:r>
            <a:r>
              <a:rPr lang="en-US" altLang="en-US" sz="1000">
                <a:solidFill>
                  <a:srgbClr val="333333"/>
                </a:solidFill>
                <a:hlinkClick r:id="rId3"/>
              </a:rPr>
              <a:t>https://doi.org/10.1093/ndt/gfh399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Scanning electron micrographs of hollow fibres retrieved from the large modules on day 4 (A), day 8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Scanning electron micrographs of hollow fibres retrieved from the large modules on day 4 (A), day 8 (B)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2024-04-26T15:24:04Z</dcterms:modified>
</cp:coreProperties>
</file>