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BF00A0-44C7-43AC-8E40-3FC7F56993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FD6055-6779-4B2D-A1EA-BC55990996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Distance-corrected functional connectivity. Distance-corrected frequency-selective FC within the left hemisphere (L–L), within the right hemisphere (R–R) and between the hemispheres (L–R) is plotted in the same format as in Figure 3. The distance effect is corrected by subtracting the FC predicted by the distance in the gray matter from the original FC. The pattern of corrected results is similar to the principal effects shown in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58574A-A135-4075-BA31-24B0ECD2043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 January 2016, Pages 211–224, </a:t>
            </a:r>
            <a:r>
              <a:rPr lang="en-US" altLang="en-US" sz="1000">
                <a:solidFill>
                  <a:srgbClr val="333333"/>
                </a:solidFill>
                <a:hlinkClick r:id="rId3"/>
              </a:rPr>
              <a:t>https://doi.org/10.1093/cercor/bhu193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Distance-corrected functional connectivity. Distance-corrected frequency-selective FC within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Distance-corrected functional connectivity. Distance-corrected frequency-selective FC within the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2024-09-20T04:56:06Z</dcterms:modified>
</cp:coreProperties>
</file>