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DF9CF3-6C55-4784-8E41-87B283B9D8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E649C9-E78C-461E-971C-B72097693F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923074-66B3-423A-84EA-807BC67294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2024-04-27T03:19:23Z</dcterms:modified>
</cp:coreProperties>
</file>