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512601-213D-4C9F-A737-6E03C1F99E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C7D38-927E-4F8F-849C-9FE45FE73A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risk scores by risk class. The chart shows patients' true risk classes as derived from the reference standard. For each risk class, the number of patients with identical risk scores (dark shading) and the number with different risk scores (light shading) are graphed. Solid triangles indicate the percentage of patients assigned to different classes. An identical risk score was derived from the CPR data for 163 patients (72.1 percent). In risk classes 4 and 5, the proportion of incorrect scores was greatest.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51A0E-BCAC-46FA-B4DE-D353304C60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2000.0070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7, Issue 1, January 2000, Pages 55–65, </a:t>
            </a:r>
            <a:r>
              <a:rPr lang="en-US" altLang="en-US" sz="1000">
                <a:solidFill>
                  <a:srgbClr val="333333"/>
                </a:solidFill>
                <a:hlinkClick r:id="rId3"/>
              </a:rPr>
              <a:t>https://doi.org/10.1136/jamia.2000.0070055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risk scores by risk class. The chart shows patients' true risk classes as derived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risk scores by risk class. The chart shows patients' true risk classes as derived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2024-04-27T01:31:12Z</dcterms:modified>
</cp:coreProperties>
</file>