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7C1424-57CF-4CDD-A765-B7068E9915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FA58C0-C2D4-4F30-85AE-C2BD80BD6A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Conjunction analysis of caloric irrigations of the right and left ears for right- and left-handed volunteers. Activations appear in both hemispheres, especially in temporo-insular and parietal regions. A predominance of the non-dominant hemisphere can easily be observed in left-handed volunteers.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2B5D6-41DB-4B79-AAFF-22C264BF1D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994–1007,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Conjunction analysis of caloric irrigations of the right and left ears for right- and left-handed volunteers.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Conjunction analysis of caloric irrigations of the right and left ears for right- and left-handed volunteers.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2024-04-26T11:11:15Z</dcterms:modified>
</cp:coreProperties>
</file>