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38E97-ED85-4C75-84B6-71EA309831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CFEF4-8A78-4FCD-B80E-7FD3178675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Sections from the antrum, duodenum, jejunum, ileum, and colon of a Trp-eGFP transgenic mouse examined under confocal microscopy, showing expression of eGFP in several isolated cells disseminated throughout the epithelium of the villi and glands of the GI.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BEBBE-62C9-4039-9F29-795085825C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l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32, Issue 1, January 2007, Pages 41–49,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https://doi.org/10.1093/chemse/bjl034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Sections from the antrum, duodenum, jejunum, ileum, and colon of a Trp-eGFP transgenic mouse examined under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Sections from the antrum, duodenum, jejunum, ileum, and colon of a Trp-eGFP transgenic mouse examined under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2024-04-26T04:56:56Z</dcterms:modified>
</cp:coreProperties>
</file>