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B3F7B-102A-4762-A667-57ED799F38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035A1-BEC5-4903-8745-1C0D0AD36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8DB7A-65AD-4126-BCF1-DAD8E2E696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2024-04-26T08:33:58Z</dcterms:modified>
</cp:coreProperties>
</file>