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9624C3-707C-45EF-854D-FBB0CCA1C4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E082A7-33B1-495C-B309-91651D631E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20D696-FBF9-4239-9538-E071FFFC973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2024-04-26T03:51:18Z</dcterms:modified>
</cp:coreProperties>
</file>