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CA66CB-43AD-4DA7-85AD-C9D6CE8EF2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2D7A9E-6F34-4180-8DFA-E4950509F9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divisions of the corpus callosum.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B62375-C0F8-479A-8E2F-2EB07D1492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554–562,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divisions of the corpus callosum.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divisions of the corpus callosum.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2024-04-26T09:51:15Z</dcterms:modified>
</cp:coreProperties>
</file>