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4B32E-5FE1-4FA0-9B82-6E268220AF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34174-6370-455E-A23F-F012618F03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Areas of PFC showing a materials by condition interaction. The y-axis represents the difference between refresh and read in percentage change (times 4 and 5 relative to time 1); W, words; O, objects; P, patterns. (A) A region of left GFm, BA 9/8 (x = −52, y = 12, z = 40) showing refresh &gt; read for words (P  0.10). (B) A region of left GFs/GFm, BA 10, 9 (x = −18, y = 54, z = 20) showing refresh &gt; read for both objects (P &lt; 0.06) and patterns (P  0.10). (C) A region of right GFi, BA 47 (x = 46, y = 20, z = −4) showing refresh &gt; read (P  0.10).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AEDD01-2409-4804-970D-E279C64585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265–273,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Areas of PFC showing a materials by condition interaction. The y-axis represents the difference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Areas of PFC showing a materials by condition interaction. The y-axis represents the difference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2024-04-26T06:15:08Z</dcterms:modified>
</cp:coreProperties>
</file>