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E89242-C772-4020-A0AA-5F666404DB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3E705-56C1-4810-A6D0-FEA34050D3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ERP amplitude as a function of Δf in the P2 time region (252–296 ms) across 9 frontocentral sites (left) and the N1c time region (224–292 ms) at T8 (right) for young, middle-aged (MA), and older adults.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FB87D-EC80-466F-9CA2-A684288FE0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501–512,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Average ERP amplitude as a function of Δf in the P2 time region (252–296 ms) across 9 frontocentral sites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Average ERP amplitude as a function of Δf in the P2 time region (252–296 ms) across 9 frontocentral sites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2024-04-26T16:54:33Z</dcterms:modified>
</cp:coreProperties>
</file>