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0143B-CB21-4209-AB4F-98C26CC97B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1F6AF-318D-4318-852F-501217EBB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C531A-367F-4C1C-AF1F-A4EB258EB4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2024-04-27T01:34:22Z</dcterms:modified>
</cp:coreProperties>
</file>