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CFEBD-42BC-480A-8358-C334CB1E89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6CC03-C8CB-4812-9597-AC861B9C79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18139B-A69C-4B11-9113-4D83F230B1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2024-04-26T13:46:52Z</dcterms:modified>
</cp:coreProperties>
</file>