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31EF1-9243-40E1-85F5-3C34F5A175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1DE80-621B-4B35-AB80-04E1F53E33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 Surface plots showing receptive field profiles of two different neurons that did not discriminate between salient stimuli and distractors in multiple-stimulus arrays. Conventions are the same as in Figure 5. (A) An example of a neuron that showed similar responses to the presentation of a multiple-stimulus array regardless of the position of the salient stimulus. (B) An example of a neuron with responses that were suppressed by the presentation of the multi-stimulus array.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8C4BD-7CA3-417A-A496-CBF3A0339D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581–591,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14. </a:t>
            </a:r>
            <a:r>
              <a:rPr lang="en-US" altLang="en-US" b="0"/>
              <a:t>Surface plots showing receptive field profiles of two different neurons that did not discriminate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14. Surface plots showing receptive field profiles of two different neurons that did not discriminate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2024-04-26T13:35:20Z</dcterms:modified>
</cp:coreProperties>
</file>