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DE4D4B-9BA1-433B-809E-D67757EC7A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A969BA-6D25-4A39-BFCE-3C3CB164B3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327CB3-59D0-45EB-A5EB-31D800F5C9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2024-04-26T03:20:49Z</dcterms:modified>
</cp:coreProperties>
</file>