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ECC332-52F0-470C-B574-ACDC74DC12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E7E087-3646-49D3-AF6D-F422A70281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 magnitude as a function of stellar mass for emission-line galaxies in our two survey fields (red for CDFS and green for FIRES), supplemented with the more massive FORS2 galaxies (blue triangles). The solid lines show the K magnitude and adopted stellar mass limits, while the blue line is the best fit to the three populations combined.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The Authors Monthly Notices of the Royal Astronomical Society © 2012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3AD465-D8A8-45F9-A38E-71EECBC673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2.21654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425, Issue 3, September 2012, Pages 1738–1752,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https://doi.org/10.1111/j.1365-2966.2012.21654.x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12 </a:t>
            </a:r>
            <a:r>
              <a:rPr lang="en-US" altLang="en-US" b="0"/>
              <a:t>K magnitude as a function of stellar mass for emission-line galaxies in our two survey fields (red for CDFS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12 K magnitude as a function of stellar mass for emission-line galaxies in our two survey fields (red for CDFS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2024-04-26T04:45:11Z</dcterms:modified>
</cp:coreProperties>
</file>