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B6FDC8-10EC-4BE7-9DE8-EC04D2CE51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03498A-DF6C-4261-8F82-241226D2A5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Firing properties of VPM and PoM cells. (A) Transition from tonic firing to burst firing in a VPM neuron at different holding potentials (+50 pA stimulation). (B) Example of a typical VPM neuron response to intracellular depolarizing and hyperpolarizing pulses (−100, +100, and +300 pA stimuli). (C) Transition from tonic firing to burst firing in a PoM neuron at different holding potentials (+50 pA stimulation). (D) Example of a typical PoM neuron response to intracellular depolarizing and hyperpolarizing pulses (−100, +100, and +300 pA stimuli). (E) Plot of firing rates (mean ± standard error) for VPM and PoM neurons to different positive current injections from Vrest. Values are the final steady-state frequencies from tonic firing during 600 ms depolarizing current pulses. N = 8 VPM cells, and 15 PoM cells. See Table 1 for Vrest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DE9015-1DEE-4435-97D4-AADE0E695B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12, December 2007, Pages 2853–2865,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Firing properties of VPM and PoM cells. (A) Transition from tonic firing to burst firing in a VPM neuron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Firing properties of VPM and PoM cells. (A) Transition from tonic firing to burst firing in a VPM neuron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2024-04-26T05:13:00Z</dcterms:modified>
</cp:coreProperties>
</file>