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D9ABC8-3D55-42C1-A3A3-40057CD7E68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B10D82-FE39-481E-A2F4-5201699ED2E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Two examples of the stimuli employed in the task. The red squares represent the screen and the small yellow squares represent the position of the stimuli. During encoding the display was divided in four quadrants and the stimuli were presented randomly in one of the quadrants, while during retrieval they were presented at the centre of the display.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71D19D-961D-4EE3-8D0C-893163A614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0.10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10, October 2002, Pages 1048–1056, </a:t>
            </a:r>
            <a:r>
              <a:rPr lang="en-US" altLang="en-US" sz="1000">
                <a:solidFill>
                  <a:srgbClr val="333333"/>
                </a:solidFill>
                <a:hlinkClick r:id="rId3"/>
              </a:rPr>
              <a:t>https://doi.org/10.1093/cercor/12.10.1048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Two examples of the stimuli employed in the task. The red squares represent the screen and the small yellow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Two examples of the stimuli employed in the task. The red squares represent the screen and the small yellow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2024-09-20T07:53:27Z</dcterms:modified>
</cp:coreProperties>
</file>