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5E00B0-00CD-4372-A7AF-C01F8FCBA4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FE118D-5402-4D80-A074-42E8EF78FD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Effect of visual-paired associative stimulation (V-PAS) at the 100 ms interstimulus interval (ISI) on motor evoked potential (MEP) amplitudes evoked by single and paired pulses designed to examine functional connectivity between posterior parietal cortex (PPc), dorsal premotor (PMd), ventral premotor cortex (PMv), and ipsilateral primary motor cortex (M1) (Experiment 6). Each histogram represents the mean MEP value elicited by paired pulses compared with unconditioned MEP values. After V-PAS 100 MEP inhibition elicited by paired pulses testing inhibitory connections between PMd and PMv and M1 decreased significantly.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B01DF8-A8B3-42E8-9D24-8C8F40D483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703–712, </a:t>
            </a:r>
            <a:r>
              <a:rPr lang="en-US" altLang="en-US" sz="1000">
                <a:solidFill>
                  <a:srgbClr val="333333"/>
                </a:solidFill>
                <a:hlinkClick r:id="rId3"/>
              </a:rPr>
              <a:t>https://doi.org/10.1093/cercor/bht264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Effect of visual-paired associative stimulation (V-PAS) at the 100 ms interstimulus interval (ISI) on motor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Effect of visual-paired associative stimulation (V-PAS) at the 100 ms interstimulus interval (ISI) on motor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2024-04-26T12:32:31Z</dcterms:modified>
</cp:coreProperties>
</file>