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DE7280-7FF8-44DD-885F-7736B113B7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3460CA-143F-4790-B370-0924733EAA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promoters at which each sigma factor initiates transcription.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E1D184-10C2-4CD8-A136-DC50DCAAB5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7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22, 15 December 2007, Pages 7577–7590,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https://doi.org/10.1093/nar/gkm740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Number of promoters at which each sigma factor initiates transcription.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Number of promoters at which each sigma factor initiates transcription.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2024-04-26T22:04:09Z</dcterms:modified>
</cp:coreProperties>
</file>