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C2143-BFED-4484-9BBE-0A3EB8032B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11837-960E-4FE7-A876-726B4B2D25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postero-anterior fluoroscopy view of an injection of contrast medium prior to a L5 dorsal ramus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B9A48-187C-4B6B-ACD8-46EFBAD214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9.0063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10, Issue 4, May 2009, Pages 679–688,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https://doi.org/10.1111/j.1526-4637.2009.00631.x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 postero-anterior fluoroscopy view of an injection of contrast medium prior to a L5 dorsal ramus block.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A postero-anterior fluoroscopy view of an injection of contrast medium prior to a L5 dorsal ramus block.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2024-04-27T03:49:09Z</dcterms:modified>
</cp:coreProperties>
</file>