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2C4D3B-88B1-44BC-9DC5-EDB768110D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74907A-B366-401E-83E9-8AA85D14D9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Effects of the ESMGB on the ASN. The changes in the ASN were dependent on the difference in the ASN between thalamic and cortical neurons (A). In each of the assessed areas, the whole RF (B), the overlapped RF (filled circles in C), or the nonoverlapped RF (open circles in C), the changes in ASNs were systematically correlated to the difference in ASNs between thalamic and cortical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FF12F8-F0E2-4393-BCA4-648DD02BE8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71–80, </a:t>
            </a:r>
            <a:r>
              <a:rPr lang="en-US" altLang="en-US" sz="1000">
                <a:solidFill>
                  <a:srgbClr val="333333"/>
                </a:solidFill>
                <a:hlinkClick r:id="rId3"/>
              </a:rPr>
              <a:t>https://doi.org/10.1093/cercor/bhj125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Effects of the ES</a:t>
            </a:r>
            <a:r>
              <a:rPr lang="en-US" altLang="en-US" b="0" baseline="-25000"/>
              <a:t>MGB</a:t>
            </a:r>
            <a:r>
              <a:rPr lang="en-US" altLang="en-US" b="0"/>
              <a:t> on the ASN. The changes in the ASN were dependent on the difference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Effects of the ESMGB on the ASN. The changes in the ASN were dependent on the difference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2024-04-26T13:13:03Z</dcterms:modified>
</cp:coreProperties>
</file>