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E6DDF6-AFE0-4DEF-BDB4-03FCB06AFD7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827607-FE76-460A-B918-797A7E32029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376E3D-B025-49B2-B7C3-EC0B50973A0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2024-09-20T04:43:36Z</dcterms:modified>
</cp:coreProperties>
</file>