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A97C7D-B634-41A3-8E8B-4DA6C48318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00905-2504-4E3F-8F72-02EF66534A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39934-24E3-4379-9B2E-1FC6A95F46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2024-09-19T10:25:12Z</dcterms:modified>
</cp:coreProperties>
</file>