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C952B-03C3-4089-8A01-AC37092BC6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1BF54-3FB3-4A5F-84CE-F593A39A91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3869E-97D3-4DB8-8F11-9A85A2C576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2024-05-08T13:48:53Z</dcterms:modified>
</cp:coreProperties>
</file>