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E6DDF6-AFE0-4DEF-BDB4-03FCB06AFD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27607-FE76-460A-B918-797A7E3202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76E3D-B025-49B2-B7C3-EC0B50973A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2024-09-20T04:43:36Z</dcterms:modified>
</cp:coreProperties>
</file>