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04266-82D8-450C-A783-AF61EA1502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D1776-67F3-4022-959A-FF7E4F2C44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Direction of repetitive spike-firing modulation and its relation to valence of the outcome. Percentage of spike-firing modulation after learning, relative to the 2 control groups, for each treatment. Whereas enhanced excitability was observed following positive-reward OD tasks (although significant only for the complex OD task), reduced excitability was apparent following OD fear conditioning. Numbers of cells were identical to those presented in Figure 2 for complex positive OD, in Figure 6 for simple positive OD, and in Figure 7 for fear-conditioning OD. Values represent means of percent of change ± 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45036-9A59-4B9D-8D21-39A7E95671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1075–1087,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Direction of repetitive spike-firing modulation and its relation to valence of the outcome. Percentage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Direction of repetitive spike-firing modulation and its relation to valence of the outcome. Percentage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2024-04-26T14:49:06Z</dcterms:modified>
</cp:coreProperties>
</file>