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DCE43D-F9DE-47C5-A105-F637564247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1B6374-AE73-410E-820C-9F7A21D5D2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EB2D6E-33D0-4DEE-AB34-5E4A207168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2024-04-26T18:11:42Z</dcterms:modified>
</cp:coreProperties>
</file>