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5F0FF7-ECDB-48D1-99A6-4F8ECF4227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95E7A2-DFF7-4E86-B8F0-F228378F8A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Castle of Batavia, seen from West Kali Besar (the Tjiliwung river). The Asian headquarters of the Dutch East Indies Company (VOC) were located in the castle. In the foreground is a fish market. This area of Batavia depicted in this painting was abandoned in the nineteenth century because of its unhealthy conditions. Painting by Andries Beeckman, ca. 1656–58. Source: Tropenmuseum, Amsterdam collection number 118-167.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77AF9E-4743-47A5-95BD-AA4B6A034FF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hmas/jrr004"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Hist Med Allied Sci</a:t>
            </a:r>
            <a:r>
              <a:rPr lang="en-US" altLang="en-US" sz="1000">
                <a:solidFill>
                  <a:srgbClr val="333333"/>
                </a:solidFill>
              </a:rPr>
              <a:t>, Volume 67, Issue 1, January 2012, Pages 120–148, </a:t>
            </a:r>
            <a:r>
              <a:rPr lang="en-US" altLang="en-US" sz="1000">
                <a:solidFill>
                  <a:srgbClr val="333333"/>
                </a:solidFill>
                <a:hlinkClick r:id="rId3"/>
              </a:rPr>
              <a:t>https://doi.org/10.1093/jhmas/jrr004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Castle of Batavia, seen from West Kali Besar (the Tjiliwung river). The Asian headquarters of the Dutch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9297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The Castle of Batavia, seen from West Kali Besar (the Tjiliwung river). The Asian headquarters of the Dutch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2024-04-26T05:28:45Z</dcterms:modified>
</cp:coreProperties>
</file>