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30C1E2-5906-4000-A2F9-0A9A455B6E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484772-D26F-4D9D-9C6D-A9557A3BAB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Grouped lag analyses for neurological controls and individuals with damage in occipital cortex, superior bilaterial parietal cortex, frontal-temporal cortex, bilateral parietal cortex, right parietal, and left parietal cortex, respectively. Each line represents the lag analysis for 1 individual, and where a lag is identified, it is marked with a cross.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ACD77-C2CB-451E-90AE-00BAACA7E1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2952–2969,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Grouped lag analyses for neurological controls and individuals with damage in occipital cortex, superior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Grouped lag analyses for neurological controls and individuals with damage in occipital cortex, superior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2024-04-26T17:17:20Z</dcterms:modified>
</cp:coreProperties>
</file>