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32FD81-8985-4288-B3BD-76F04A16D8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73630E-E889-4289-93C0-A097631DEE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± standard error of the mean (SEM) z-scores for surface areas and thicknesses that demonstrated a significant difference between controls (n = 22, mean = 0 ± SEM) and healthy relatives of schizophrenia patients (n = 19; left and right hemisphere, mean ± SEM). The data presented have been corrected for age, gender, and surface area or average cortical thickness. In the figure, yellow represents regions that show a greater left hemisphere difference, and blue represents regions that show a greater right hemisphere difference. Volumetric differences were found in the cingulate, middle temporal, and parahippocampal gyri. Statistics are presented in the text.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1FC8CD-D593-4C5E-90D4-D8E62FB79D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5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2, February 2007, Pages 415–424,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Mean ± standard error of the mean (SEM) z-scores for surface areas and thicknesses that demonstrated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Mean ± standard error of the mean (SEM) z-scores for surface areas and thicknesses that demonstrated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2024-04-26T18:55:41Z</dcterms:modified>
</cp:coreProperties>
</file>